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1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3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2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4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19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2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9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3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4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7A991-8640-C046-85EB-B46643D919AE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9EEF-78BB-A34D-B475-0B5E2B55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6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Revenue Streams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companies make money!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539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Earnings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Businesses can earn interest on their cash deposits in the bank. 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 Apple in 2013 had a cash balance of $137.1 billion.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55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Typically</a:t>
            </a:r>
            <a:r>
              <a:rPr lang="en-US" dirty="0"/>
              <a:t>, fees are generated from advertisers in exchange for </a:t>
            </a:r>
            <a:r>
              <a:rPr lang="en-US" dirty="0" smtClean="0"/>
              <a:t>advertisements, </a:t>
            </a:r>
            <a:r>
              <a:rPr lang="en-US" dirty="0"/>
              <a:t>which is ultimately the classic principal among the revenue models besides </a:t>
            </a:r>
            <a:r>
              <a:rPr lang="en-US" dirty="0" smtClean="0"/>
              <a:t>sales.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Examples: Google, Twitter, New York Times, Turner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2519" y="6478980"/>
            <a:ext cx="6070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en.ecommercewiki.info</a:t>
            </a:r>
            <a:r>
              <a:rPr lang="en-US" dirty="0" smtClean="0"/>
              <a:t>/fundamentals/</a:t>
            </a:r>
            <a:r>
              <a:rPr lang="en-US" dirty="0" err="1" smtClean="0"/>
              <a:t>revenue_models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3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company receives commissions based on volume for enabling or executing transactions</a:t>
            </a:r>
            <a:r>
              <a:rPr lang="en-US" dirty="0" smtClean="0"/>
              <a:t>. </a:t>
            </a:r>
            <a:r>
              <a:rPr lang="en-US" dirty="0"/>
              <a:t>The revenue is generated through transaction fees by the customer paying a fee for a transaction to the operator of a platform.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Examples: Amazon, EBay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0285" y="6453064"/>
            <a:ext cx="6070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en.ecommercewiki.info</a:t>
            </a:r>
            <a:r>
              <a:rPr lang="en-US" dirty="0" smtClean="0"/>
              <a:t>/fundamentals/</a:t>
            </a:r>
            <a:r>
              <a:rPr lang="en-US" dirty="0" err="1" smtClean="0"/>
              <a:t>revenue_models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709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Franchise and Royalties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Franchisees pay a fee to the </a:t>
            </a:r>
            <a:r>
              <a:rPr lang="en-US" dirty="0" err="1" smtClean="0"/>
              <a:t>fanchisor</a:t>
            </a:r>
            <a:r>
              <a:rPr lang="en-US" dirty="0" smtClean="0"/>
              <a:t> to purchase the right to use its brand name, logos and trademarks.  The franchisee also pays royalty payments based on sales revenue. </a:t>
            </a:r>
          </a:p>
          <a:p>
            <a:r>
              <a:rPr lang="en-US" dirty="0" smtClean="0"/>
              <a:t>Royalties are received by the holder of patents and copyrights from others who are granted the use of their inventions or creations.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1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Sponsorship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is a form of below-the-line promotion in which the companies pay to be associated with certain events or people.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Examples:  Nike/Michael Jordan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Coca-Cola/World Cup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133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Subscription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Users are charged a periodic (daily, monthly or annual) fee to subscribe to a service. Many sites combine free content with premium </a:t>
            </a:r>
            <a:r>
              <a:rPr lang="en-US" dirty="0" smtClean="0"/>
              <a:t>membership. Subscribers use the content whenever they want.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Examples:  Wall Street Journal, Netflix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9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Merchandise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companies rely on selling merchandise in addition or to compliment their product.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Examples:  Disney sells plush toys that are in the form of the characters in their movies.</a:t>
            </a:r>
          </a:p>
          <a:p>
            <a:pPr marL="0" indent="0">
              <a:buNone/>
            </a:pPr>
            <a:r>
              <a:rPr lang="en-US" dirty="0" smtClean="0"/>
              <a:t>Movie theatres sell popcorn and sodas in addition to their movie tickets.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1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Being a shareholder of other companies entitles a business to payments of dividends.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Example:  VW owns shares in </a:t>
            </a:r>
            <a:r>
              <a:rPr lang="en-US" dirty="0" err="1" smtClean="0"/>
              <a:t>Porshe</a:t>
            </a:r>
            <a:r>
              <a:rPr lang="en-US" dirty="0"/>
              <a:t> </a:t>
            </a:r>
            <a:r>
              <a:rPr lang="en-US" dirty="0" smtClean="0"/>
              <a:t>and Suzuki.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335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gifts from individuals or other organization to a business.  Charities and non-profits rely heavily on donations. (This doesn’t usually happen in private sector businesses.)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26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381</Words>
  <Application>Microsoft Macintosh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Revenue Streams</vt:lpstr>
      <vt:lpstr>Advertising Revenue</vt:lpstr>
      <vt:lpstr>Transaction fees</vt:lpstr>
      <vt:lpstr>Franchise and Royalties</vt:lpstr>
      <vt:lpstr>Sponsorship Revenue</vt:lpstr>
      <vt:lpstr>Subscription Fees</vt:lpstr>
      <vt:lpstr>Merchandise</vt:lpstr>
      <vt:lpstr>Dividends</vt:lpstr>
      <vt:lpstr>Donations</vt:lpstr>
      <vt:lpstr>Interest Earnings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Revenue Streams</dc:title>
  <dc:creator>Amy Jacobs</dc:creator>
  <cp:lastModifiedBy>Amy Jacobs</cp:lastModifiedBy>
  <cp:revision>4</cp:revision>
  <dcterms:created xsi:type="dcterms:W3CDTF">2016-09-15T20:38:07Z</dcterms:created>
  <dcterms:modified xsi:type="dcterms:W3CDTF">2016-09-15T21:06:26Z</dcterms:modified>
</cp:coreProperties>
</file>